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ru-RU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11" autoAdjust="0"/>
  </p:normalViewPr>
  <p:slideViewPr>
    <p:cSldViewPr snapToGrid="0" snapToObjects="1">
      <p:cViewPr varScale="1">
        <p:scale>
          <a:sx n="108" d="100"/>
          <a:sy n="108" d="100"/>
        </p:scale>
        <p:origin x="108" y="2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1931542" y="1597819"/>
            <a:ext cx="6526658" cy="11025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97504" y="2914650"/>
            <a:ext cx="5374895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34058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591339" y="1090958"/>
            <a:ext cx="7145337" cy="9493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7158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033671"/>
            <a:ext cx="2057400" cy="385638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02768" y="1033671"/>
            <a:ext cx="4874231" cy="385638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90274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541463" y="1062586"/>
            <a:ext cx="7145337" cy="9493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1462" y="2011911"/>
            <a:ext cx="7145337" cy="278868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173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54139" y="3305176"/>
            <a:ext cx="6840574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54139" y="2180035"/>
            <a:ext cx="6840574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128590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541463" y="1021384"/>
            <a:ext cx="7145337" cy="9493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41124" y="2015160"/>
            <a:ext cx="3610938" cy="26363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8" name="Содержимое 2"/>
          <p:cNvSpPr>
            <a:spLocks noGrp="1"/>
          </p:cNvSpPr>
          <p:nvPr>
            <p:ph sz="half" idx="13"/>
          </p:nvPr>
        </p:nvSpPr>
        <p:spPr>
          <a:xfrm>
            <a:off x="5075862" y="2015160"/>
            <a:ext cx="3610938" cy="26363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5063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541463" y="1051201"/>
            <a:ext cx="7145337" cy="9493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41123" y="2000939"/>
            <a:ext cx="3521119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541123" y="2480760"/>
            <a:ext cx="3521119" cy="23198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64298" y="2000939"/>
            <a:ext cx="3522502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64298" y="2480760"/>
            <a:ext cx="3522502" cy="23198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705519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541463" y="1155700"/>
            <a:ext cx="7145337" cy="9493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480294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8062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417834" y="1056448"/>
            <a:ext cx="2047680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1056450"/>
            <a:ext cx="5111750" cy="37938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17834" y="1927987"/>
            <a:ext cx="2047680" cy="29223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44218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316270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16270" y="1093303"/>
            <a:ext cx="5486400" cy="245237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16270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61288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1591339" y="807775"/>
            <a:ext cx="7145337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1591339" y="1757101"/>
            <a:ext cx="7145337" cy="31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текста</a:t>
            </a:r>
          </a:p>
          <a:p>
            <a:pPr lvl="1"/>
            <a:r>
              <a:rPr lang="ru-RU" altLang="ru-RU" dirty="0"/>
              <a:t>Второй уровень</a:t>
            </a:r>
          </a:p>
          <a:p>
            <a:pPr lvl="2"/>
            <a:r>
              <a:rPr lang="ru-RU" altLang="ru-RU" dirty="0"/>
              <a:t>Третий уровень</a:t>
            </a:r>
          </a:p>
          <a:p>
            <a:pPr lvl="3"/>
            <a:r>
              <a:rPr lang="ru-RU" altLang="ru-RU" dirty="0"/>
              <a:t>Четвертый уровень</a:t>
            </a:r>
          </a:p>
          <a:p>
            <a:pPr lvl="4"/>
            <a:r>
              <a:rPr lang="ru-RU" altLang="ru-RU" dirty="0"/>
              <a:t>Пятый уровень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FE6A222-1A90-40D5-92AE-6E3EF816724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850" y="0"/>
            <a:ext cx="9140299" cy="5143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scow_2024_congres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Презентация2" id="{22D17199-F291-4F40-9038-688F111B1C64}" vid="{A3821727-248E-4E39-8DC9-31084E1012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Moscow_2024_congress</Template>
  <TotalTime>14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Moscow_2024_congress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Селявина</dc:creator>
  <cp:lastModifiedBy>User</cp:lastModifiedBy>
  <cp:revision>5</cp:revision>
  <dcterms:created xsi:type="dcterms:W3CDTF">2024-08-27T15:24:10Z</dcterms:created>
  <dcterms:modified xsi:type="dcterms:W3CDTF">2025-07-21T08:44:13Z</dcterms:modified>
</cp:coreProperties>
</file>